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79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6" r:id="rId19"/>
    <p:sldId id="273" r:id="rId20"/>
    <p:sldId id="277" r:id="rId21"/>
    <p:sldId id="274" r:id="rId22"/>
    <p:sldId id="275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-1236" y="-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884AEA-0950-48F1-A468-946E381777D3}" type="datetimeFigureOut">
              <a:rPr lang="nl-BE" smtClean="0"/>
              <a:t>30/04/2014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13F26-D7D8-40A0-A94C-0B696F38D6D6}" type="slidenum">
              <a:rPr lang="nl-BE" smtClean="0"/>
              <a:t>‹nr.›</a:t>
            </a:fld>
            <a:endParaRPr 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1</a:t>
            </a:fld>
            <a:endParaRPr lang="nl-B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10</a:t>
            </a:fld>
            <a:endParaRPr lang="nl-B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11</a:t>
            </a:fld>
            <a:endParaRPr lang="nl-BE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12</a:t>
            </a:fld>
            <a:endParaRPr lang="nl-BE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13</a:t>
            </a:fld>
            <a:endParaRPr lang="nl-BE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14</a:t>
            </a:fld>
            <a:endParaRPr lang="nl-BE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15</a:t>
            </a:fld>
            <a:endParaRPr lang="nl-BE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16</a:t>
            </a:fld>
            <a:endParaRPr lang="nl-BE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17</a:t>
            </a:fld>
            <a:endParaRPr lang="nl-BE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18</a:t>
            </a:fld>
            <a:endParaRPr lang="nl-BE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19</a:t>
            </a:fld>
            <a:endParaRPr lang="nl-B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2</a:t>
            </a:fld>
            <a:endParaRPr lang="nl-B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20</a:t>
            </a:fld>
            <a:endParaRPr lang="nl-BE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21</a:t>
            </a:fld>
            <a:endParaRPr lang="nl-BE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22</a:t>
            </a:fld>
            <a:endParaRPr lang="nl-B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3</a:t>
            </a:fld>
            <a:endParaRPr lang="nl-B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4</a:t>
            </a:fld>
            <a:endParaRPr lang="nl-B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5</a:t>
            </a:fld>
            <a:endParaRPr lang="nl-B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6</a:t>
            </a:fld>
            <a:endParaRPr lang="nl-B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7</a:t>
            </a:fld>
            <a:endParaRPr lang="nl-B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8</a:t>
            </a:fld>
            <a:endParaRPr lang="nl-B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13F26-D7D8-40A0-A94C-0B696F38D6D6}" type="slidenum">
              <a:rPr lang="nl-BE" smtClean="0"/>
              <a:t>9</a:t>
            </a:fld>
            <a:endParaRPr lang="nl-B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4E688-091C-094C-9374-E13A38CC5A94}" type="datetimeFigureOut">
              <a:rPr lang="en-US" smtClean="0"/>
              <a:pPr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9A8D4-0106-D041-A285-4CE6B82F8C14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SWOP – </a:t>
            </a:r>
            <a:r>
              <a:rPr lang="en-US" dirty="0" err="1" smtClean="0"/>
              <a:t>Iteratie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 smtClean="0"/>
              <a:t>Groep</a:t>
            </a:r>
            <a:r>
              <a:rPr lang="en-US" dirty="0" smtClean="0"/>
              <a:t> 21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1882" dirty="0" smtClean="0"/>
              <a:t>Kenny Op De </a:t>
            </a:r>
            <a:r>
              <a:rPr lang="en-US" sz="1882" dirty="0" err="1" smtClean="0"/>
              <a:t>Beeck</a:t>
            </a:r>
            <a:endParaRPr lang="en-US" sz="1882" dirty="0" smtClean="0"/>
          </a:p>
          <a:p>
            <a:r>
              <a:rPr lang="en-US" sz="1882" dirty="0" smtClean="0"/>
              <a:t>Jonathan </a:t>
            </a:r>
            <a:r>
              <a:rPr lang="en-US" sz="1882" dirty="0" err="1" smtClean="0"/>
              <a:t>Langens</a:t>
            </a:r>
            <a:endParaRPr lang="en-US" sz="1882" dirty="0" smtClean="0"/>
          </a:p>
          <a:p>
            <a:r>
              <a:rPr lang="en-US" sz="1882" dirty="0" err="1" smtClean="0"/>
              <a:t>Andrey</a:t>
            </a:r>
            <a:r>
              <a:rPr lang="en-US" sz="1882" dirty="0" smtClean="0"/>
              <a:t> </a:t>
            </a:r>
            <a:r>
              <a:rPr lang="en-US" sz="1882" dirty="0" err="1" smtClean="0"/>
              <a:t>Kirillin</a:t>
            </a:r>
            <a:endParaRPr lang="en-US" sz="1882" dirty="0" smtClean="0"/>
          </a:p>
          <a:p>
            <a:r>
              <a:rPr lang="en-US" sz="1882" dirty="0" err="1" smtClean="0"/>
              <a:t>Wonne</a:t>
            </a:r>
            <a:r>
              <a:rPr lang="en-US" sz="1882" dirty="0" smtClean="0"/>
              <a:t> </a:t>
            </a:r>
            <a:r>
              <a:rPr lang="en-US" sz="1882" dirty="0" err="1" smtClean="0"/>
              <a:t>Joosen</a:t>
            </a:r>
            <a:endParaRPr lang="en-US" sz="1882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</a:t>
            </a:r>
            <a:r>
              <a:rPr lang="en-US" dirty="0" err="1" smtClean="0"/>
              <a:t>SchedulingAlgorithm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DESIGN PATTERN : Template Method</a:t>
            </a:r>
          </a:p>
          <a:p>
            <a:r>
              <a:rPr lang="en-US" dirty="0" err="1" smtClean="0"/>
              <a:t>Verschillende</a:t>
            </a:r>
            <a:r>
              <a:rPr lang="en-US" dirty="0" smtClean="0"/>
              <a:t> </a:t>
            </a:r>
            <a:r>
              <a:rPr lang="en-US" dirty="0" err="1" smtClean="0"/>
              <a:t>aanpakken</a:t>
            </a:r>
            <a:r>
              <a:rPr lang="en-US" dirty="0" smtClean="0"/>
              <a:t> in </a:t>
            </a:r>
            <a:r>
              <a:rPr lang="en-US" dirty="0" err="1" smtClean="0"/>
              <a:t>verschillende</a:t>
            </a:r>
            <a:r>
              <a:rPr lang="en-US" dirty="0" smtClean="0"/>
              <a:t> </a:t>
            </a:r>
            <a:r>
              <a:rPr lang="en-US" dirty="0" err="1" smtClean="0"/>
              <a:t>subklassen</a:t>
            </a:r>
            <a:r>
              <a:rPr lang="en-US" dirty="0" smtClean="0"/>
              <a:t> </a:t>
            </a:r>
            <a:r>
              <a:rPr lang="en-US" dirty="0" err="1" smtClean="0"/>
              <a:t>definieren</a:t>
            </a:r>
            <a:r>
              <a:rPr lang="en-US" dirty="0" smtClean="0"/>
              <a:t> (in </a:t>
            </a:r>
            <a:r>
              <a:rPr lang="en-US" dirty="0" err="1" smtClean="0"/>
              <a:t>dit</a:t>
            </a:r>
            <a:r>
              <a:rPr lang="en-US" dirty="0" smtClean="0"/>
              <a:t> </a:t>
            </a:r>
            <a:r>
              <a:rPr lang="en-US" dirty="0" err="1" smtClean="0"/>
              <a:t>geval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schedule(…) )</a:t>
            </a:r>
          </a:p>
          <a:p>
            <a:r>
              <a:rPr lang="en-US" dirty="0" smtClean="0"/>
              <a:t>GRASP : In </a:t>
            </a:r>
            <a:r>
              <a:rPr lang="en-US" dirty="0" err="1" smtClean="0"/>
              <a:t>feite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vorm</a:t>
            </a:r>
            <a:r>
              <a:rPr lang="en-US" dirty="0" smtClean="0"/>
              <a:t> van Protected Variations</a:t>
            </a:r>
          </a:p>
          <a:p>
            <a:r>
              <a:rPr lang="en-US" dirty="0" err="1" smtClean="0"/>
              <a:t>Eenvoudig</a:t>
            </a:r>
            <a:r>
              <a:rPr lang="en-US" dirty="0" smtClean="0"/>
              <a:t> </a:t>
            </a:r>
            <a:r>
              <a:rPr lang="en-US" dirty="0" err="1" smtClean="0"/>
              <a:t>toevoegen</a:t>
            </a:r>
            <a:r>
              <a:rPr lang="en-US" dirty="0" smtClean="0"/>
              <a:t> van </a:t>
            </a:r>
            <a:r>
              <a:rPr lang="en-US" dirty="0" err="1" smtClean="0"/>
              <a:t>nieuwe</a:t>
            </a:r>
            <a:r>
              <a:rPr lang="en-US" dirty="0" smtClean="0"/>
              <a:t> scheduling </a:t>
            </a:r>
            <a:r>
              <a:rPr lang="en-US" dirty="0" err="1" smtClean="0"/>
              <a:t>algoritmes</a:t>
            </a:r>
            <a:r>
              <a:rPr lang="en-US" dirty="0" smtClean="0"/>
              <a:t> </a:t>
            </a:r>
            <a:r>
              <a:rPr lang="en-US" dirty="0" err="1" smtClean="0"/>
              <a:t>zonder</a:t>
            </a:r>
            <a:r>
              <a:rPr lang="en-US" dirty="0" smtClean="0"/>
              <a:t> op </a:t>
            </a:r>
            <a:r>
              <a:rPr lang="en-US" dirty="0" err="1" smtClean="0"/>
              <a:t>veel</a:t>
            </a:r>
            <a:r>
              <a:rPr lang="en-US" dirty="0" smtClean="0"/>
              <a:t> </a:t>
            </a:r>
            <a:r>
              <a:rPr lang="en-US" dirty="0" err="1" smtClean="0"/>
              <a:t>andere</a:t>
            </a:r>
            <a:r>
              <a:rPr lang="en-US" dirty="0" smtClean="0"/>
              <a:t> </a:t>
            </a:r>
            <a:r>
              <a:rPr lang="en-US" dirty="0" err="1" smtClean="0"/>
              <a:t>plaatsen</a:t>
            </a:r>
            <a:r>
              <a:rPr lang="en-US" dirty="0" smtClean="0"/>
              <a:t> in het </a:t>
            </a:r>
            <a:r>
              <a:rPr lang="en-US" dirty="0" err="1" smtClean="0"/>
              <a:t>systeem</a:t>
            </a:r>
            <a:r>
              <a:rPr lang="en-US" dirty="0" smtClean="0"/>
              <a:t> </a:t>
            </a:r>
            <a:r>
              <a:rPr lang="en-US" dirty="0" err="1" smtClean="0"/>
              <a:t>aanpassingen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moeten</a:t>
            </a:r>
            <a:r>
              <a:rPr lang="en-US" dirty="0" smtClean="0"/>
              <a:t> </a:t>
            </a:r>
            <a:r>
              <a:rPr lang="en-US" dirty="0" err="1" smtClean="0"/>
              <a:t>maken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</a:t>
            </a:r>
            <a:r>
              <a:rPr lang="en-US" dirty="0" err="1" smtClean="0"/>
              <a:t>OrderSpecification</a:t>
            </a:r>
            <a:endParaRPr lang="en-US" dirty="0"/>
          </a:p>
        </p:txBody>
      </p:sp>
      <p:pic>
        <p:nvPicPr>
          <p:cNvPr id="4" name="Content Placeholder 3" descr="OrderSpecification_Detail.png"/>
          <p:cNvPicPr>
            <a:picLocks noGrp="1" noChangeAspect="1"/>
          </p:cNvPicPr>
          <p:nvPr>
            <p:ph idx="1"/>
          </p:nvPr>
        </p:nvPicPr>
        <p:blipFill>
          <a:blip r:embed="rId3"/>
          <a:srcRect t="-4044" b="-4044"/>
          <a:stretch>
            <a:fillRect/>
          </a:stretch>
        </p:blipFill>
        <p:spPr/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</a:t>
            </a:r>
            <a:r>
              <a:rPr lang="en-US" dirty="0" err="1" smtClean="0"/>
              <a:t>OrderSpecification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Polymorphism</a:t>
            </a:r>
          </a:p>
          <a:p>
            <a:r>
              <a:rPr lang="en-US" dirty="0" smtClean="0"/>
              <a:t>GRASP : Protected Variations</a:t>
            </a:r>
          </a:p>
          <a:p>
            <a:r>
              <a:rPr lang="en-US" dirty="0" err="1" smtClean="0"/>
              <a:t>Gemeenschappelijke</a:t>
            </a:r>
            <a:r>
              <a:rPr lang="en-US" dirty="0" smtClean="0"/>
              <a:t> </a:t>
            </a:r>
            <a:r>
              <a:rPr lang="en-US" dirty="0" err="1" smtClean="0"/>
              <a:t>zaken</a:t>
            </a:r>
            <a:r>
              <a:rPr lang="en-US" dirty="0" smtClean="0"/>
              <a:t> in </a:t>
            </a:r>
            <a:r>
              <a:rPr lang="en-US" dirty="0" err="1" smtClean="0"/>
              <a:t>superklasse</a:t>
            </a:r>
            <a:endParaRPr lang="en-US" dirty="0" smtClean="0"/>
          </a:p>
          <a:p>
            <a:r>
              <a:rPr lang="en-US" dirty="0" err="1" smtClean="0"/>
              <a:t>Varierend</a:t>
            </a:r>
            <a:r>
              <a:rPr lang="en-US" dirty="0" smtClean="0"/>
              <a:t> </a:t>
            </a:r>
            <a:r>
              <a:rPr lang="en-US" dirty="0" err="1" smtClean="0"/>
              <a:t>gedrag</a:t>
            </a:r>
            <a:r>
              <a:rPr lang="en-US" dirty="0" smtClean="0"/>
              <a:t> per type in </a:t>
            </a:r>
            <a:r>
              <a:rPr lang="en-US" dirty="0" err="1" smtClean="0"/>
              <a:t>subklassen</a:t>
            </a:r>
            <a:r>
              <a:rPr lang="en-US" dirty="0" smtClean="0"/>
              <a:t> </a:t>
            </a:r>
            <a:r>
              <a:rPr lang="en-US" dirty="0" err="1" smtClean="0"/>
              <a:t>geimplementeerd</a:t>
            </a:r>
            <a:endParaRPr lang="en-US" dirty="0" smtClean="0"/>
          </a:p>
          <a:p>
            <a:r>
              <a:rPr lang="en-US" dirty="0" err="1" smtClean="0"/>
              <a:t>Eenvoudig</a:t>
            </a:r>
            <a:r>
              <a:rPr lang="en-US" dirty="0" smtClean="0"/>
              <a:t> </a:t>
            </a:r>
            <a:r>
              <a:rPr lang="en-US" dirty="0" err="1" smtClean="0"/>
              <a:t>toevoegen</a:t>
            </a:r>
            <a:r>
              <a:rPr lang="en-US" dirty="0" smtClean="0"/>
              <a:t> van </a:t>
            </a:r>
            <a:r>
              <a:rPr lang="en-US" dirty="0" err="1" smtClean="0"/>
              <a:t>nieuwe</a:t>
            </a:r>
            <a:r>
              <a:rPr lang="en-US" dirty="0" smtClean="0"/>
              <a:t> </a:t>
            </a:r>
            <a:r>
              <a:rPr lang="en-US" dirty="0" err="1" smtClean="0"/>
              <a:t>soorten</a:t>
            </a:r>
            <a:r>
              <a:rPr lang="en-US" dirty="0" smtClean="0"/>
              <a:t> </a:t>
            </a:r>
            <a:r>
              <a:rPr lang="en-US" dirty="0" err="1" smtClean="0"/>
              <a:t>specificaties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Users</a:t>
            </a:r>
            <a:endParaRPr lang="en-US" dirty="0"/>
          </a:p>
        </p:txBody>
      </p:sp>
      <p:pic>
        <p:nvPicPr>
          <p:cNvPr id="4" name="Content Placeholder 3" descr="User_Detail.png"/>
          <p:cNvPicPr>
            <a:picLocks noGrp="1" noChangeAspect="1"/>
          </p:cNvPicPr>
          <p:nvPr>
            <p:ph idx="1"/>
          </p:nvPr>
        </p:nvPicPr>
        <p:blipFill>
          <a:blip r:embed="rId3"/>
          <a:srcRect t="-19981" b="-19981"/>
          <a:stretch>
            <a:fillRect/>
          </a:stretch>
        </p:blipFill>
        <p:spPr/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Users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Polymorphism</a:t>
            </a:r>
          </a:p>
          <a:p>
            <a:r>
              <a:rPr lang="en-US" dirty="0" err="1" smtClean="0"/>
              <a:t>Nieuw</a:t>
            </a:r>
            <a:r>
              <a:rPr lang="en-US" dirty="0" smtClean="0"/>
              <a:t> type users </a:t>
            </a:r>
            <a:r>
              <a:rPr lang="en-US" dirty="0" err="1" smtClean="0"/>
              <a:t>kunnen</a:t>
            </a:r>
            <a:r>
              <a:rPr lang="en-US" dirty="0" smtClean="0"/>
              <a:t> </a:t>
            </a:r>
            <a:r>
              <a:rPr lang="en-US" dirty="0" err="1" smtClean="0"/>
              <a:t>geintroduceerd</a:t>
            </a:r>
            <a:r>
              <a:rPr lang="en-US" dirty="0" smtClean="0"/>
              <a:t> </a:t>
            </a:r>
            <a:r>
              <a:rPr lang="en-US" dirty="0" err="1" smtClean="0"/>
              <a:t>worden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User subtype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Design – </a:t>
            </a:r>
            <a:r>
              <a:rPr lang="en-US" dirty="0" err="1" smtClean="0"/>
              <a:t>CMCSystem</a:t>
            </a:r>
            <a:r>
              <a:rPr lang="en-US" dirty="0" smtClean="0"/>
              <a:t> / </a:t>
            </a:r>
            <a:r>
              <a:rPr lang="en-US" dirty="0" err="1" smtClean="0"/>
              <a:t>SystemController</a:t>
            </a:r>
            <a:endParaRPr lang="en-US" dirty="0"/>
          </a:p>
        </p:txBody>
      </p:sp>
      <p:pic>
        <p:nvPicPr>
          <p:cNvPr id="4" name="Content Placeholder 3" descr="CMCSystem_Detail.png"/>
          <p:cNvPicPr>
            <a:picLocks noGrp="1" noChangeAspect="1"/>
          </p:cNvPicPr>
          <p:nvPr>
            <p:ph idx="1"/>
          </p:nvPr>
        </p:nvPicPr>
        <p:blipFill>
          <a:blip r:embed="rId3"/>
          <a:srcRect t="-22769" b="-22769"/>
          <a:stretch>
            <a:fillRect/>
          </a:stretch>
        </p:blipFill>
        <p:spPr>
          <a:xfrm>
            <a:off x="120946" y="1417638"/>
            <a:ext cx="9023054" cy="5284051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– </a:t>
            </a:r>
            <a:r>
              <a:rPr lang="en-US" dirty="0" err="1" smtClean="0"/>
              <a:t>SystemController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Controller</a:t>
            </a:r>
          </a:p>
          <a:p>
            <a:r>
              <a:rPr lang="en-US" dirty="0" err="1" smtClean="0"/>
              <a:t>SystemController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‘</a:t>
            </a:r>
            <a:r>
              <a:rPr lang="en-US" dirty="0" err="1" smtClean="0"/>
              <a:t>poort</a:t>
            </a:r>
            <a:r>
              <a:rPr lang="en-US" dirty="0" smtClean="0"/>
              <a:t>’ </a:t>
            </a:r>
            <a:r>
              <a:rPr lang="en-US" dirty="0" err="1" smtClean="0"/>
              <a:t>naar</a:t>
            </a:r>
            <a:r>
              <a:rPr lang="en-US" dirty="0" smtClean="0"/>
              <a:t> </a:t>
            </a:r>
            <a:r>
              <a:rPr lang="en-US" dirty="0" err="1" smtClean="0"/>
              <a:t>domeinlaag</a:t>
            </a:r>
            <a:endParaRPr lang="en-US" dirty="0" smtClean="0"/>
          </a:p>
          <a:p>
            <a:r>
              <a:rPr lang="en-US" dirty="0" smtClean="0"/>
              <a:t>View </a:t>
            </a:r>
            <a:r>
              <a:rPr lang="en-US" dirty="0" err="1" smtClean="0"/>
              <a:t>klassen</a:t>
            </a:r>
            <a:r>
              <a:rPr lang="en-US" dirty="0" smtClean="0"/>
              <a:t> </a:t>
            </a:r>
            <a:r>
              <a:rPr lang="en-US" dirty="0" err="1" smtClean="0"/>
              <a:t>bevatten</a:t>
            </a:r>
            <a:r>
              <a:rPr lang="en-US" dirty="0" smtClean="0"/>
              <a:t> UI </a:t>
            </a:r>
            <a:r>
              <a:rPr lang="en-US" dirty="0" err="1" smtClean="0"/>
              <a:t>logica</a:t>
            </a:r>
            <a:r>
              <a:rPr lang="en-US" dirty="0" smtClean="0"/>
              <a:t> en </a:t>
            </a:r>
            <a:r>
              <a:rPr lang="en-US" dirty="0" err="1" smtClean="0"/>
              <a:t>communiceren</a:t>
            </a:r>
            <a:r>
              <a:rPr lang="en-US" dirty="0" smtClean="0"/>
              <a:t> met het </a:t>
            </a:r>
            <a:r>
              <a:rPr lang="en-US" dirty="0" err="1" smtClean="0"/>
              <a:t>systeem</a:t>
            </a:r>
            <a:r>
              <a:rPr lang="en-US" dirty="0" smtClean="0"/>
              <a:t> via </a:t>
            </a:r>
            <a:r>
              <a:rPr lang="en-US" dirty="0" err="1" smtClean="0"/>
              <a:t>SystemController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</a:t>
            </a:r>
            <a:r>
              <a:rPr lang="en-US" dirty="0" err="1" smtClean="0"/>
              <a:t>CMCSystem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Pure Fabrication</a:t>
            </a:r>
          </a:p>
          <a:p>
            <a:r>
              <a:rPr lang="en-US" dirty="0" smtClean="0"/>
              <a:t>‘Hart’ van het </a:t>
            </a:r>
            <a:r>
              <a:rPr lang="en-US" dirty="0" err="1" smtClean="0"/>
              <a:t>systeem</a:t>
            </a:r>
            <a:endParaRPr lang="en-US" dirty="0" smtClean="0"/>
          </a:p>
          <a:p>
            <a:r>
              <a:rPr lang="en-US" dirty="0" err="1" smtClean="0"/>
              <a:t>Komt</a:t>
            </a:r>
            <a:r>
              <a:rPr lang="en-US" dirty="0" smtClean="0"/>
              <a:t> </a:t>
            </a:r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overeen</a:t>
            </a:r>
            <a:r>
              <a:rPr lang="en-US" dirty="0" smtClean="0"/>
              <a:t> met </a:t>
            </a:r>
            <a:r>
              <a:rPr lang="en-US" dirty="0" err="1" smtClean="0"/>
              <a:t>een</a:t>
            </a:r>
            <a:r>
              <a:rPr lang="en-US" dirty="0" smtClean="0"/>
              <a:t> real world domain </a:t>
            </a:r>
            <a:r>
              <a:rPr lang="en-US" dirty="0" err="1" smtClean="0"/>
              <a:t>entiteit</a:t>
            </a:r>
            <a:endParaRPr lang="en-US" dirty="0" smtClean="0"/>
          </a:p>
          <a:p>
            <a:r>
              <a:rPr lang="en-US" dirty="0" err="1" smtClean="0"/>
              <a:t>Zorgt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indirectie</a:t>
            </a:r>
            <a:r>
              <a:rPr lang="en-US" dirty="0" smtClean="0"/>
              <a:t> </a:t>
            </a:r>
            <a:r>
              <a:rPr lang="en-US" dirty="0" err="1" smtClean="0"/>
              <a:t>tussen</a:t>
            </a:r>
            <a:r>
              <a:rPr lang="en-US" dirty="0" smtClean="0"/>
              <a:t> User/Schedule/</a:t>
            </a:r>
            <a:r>
              <a:rPr lang="en-US" dirty="0" err="1" smtClean="0"/>
              <a:t>AssemblyLine</a:t>
            </a:r>
            <a:r>
              <a:rPr lang="en-US" dirty="0" smtClean="0"/>
              <a:t> </a:t>
            </a:r>
            <a:r>
              <a:rPr lang="en-US" dirty="0" err="1" smtClean="0"/>
              <a:t>zaken</a:t>
            </a:r>
            <a:r>
              <a:rPr lang="en-US" dirty="0" smtClean="0"/>
              <a:t> en de Controller </a:t>
            </a:r>
            <a:r>
              <a:rPr lang="en-US" dirty="0" err="1" smtClean="0"/>
              <a:t>zaken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Design – </a:t>
            </a:r>
            <a:r>
              <a:rPr lang="en-US" dirty="0" err="1" smtClean="0"/>
              <a:t>CMCSystem/SystemController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High Cohesion en Low Coupling van </a:t>
            </a:r>
            <a:r>
              <a:rPr lang="en-US" dirty="0" err="1" smtClean="0"/>
              <a:t>SystemController</a:t>
            </a:r>
            <a:endParaRPr lang="en-US" dirty="0" smtClean="0"/>
          </a:p>
          <a:p>
            <a:r>
              <a:rPr lang="en-US" dirty="0" smtClean="0"/>
              <a:t>Controller </a:t>
            </a:r>
            <a:r>
              <a:rPr lang="en-US" dirty="0" err="1" smtClean="0"/>
              <a:t>moet</a:t>
            </a:r>
            <a:r>
              <a:rPr lang="en-US" dirty="0" smtClean="0"/>
              <a:t> </a:t>
            </a:r>
            <a:r>
              <a:rPr lang="en-US" dirty="0" err="1" smtClean="0"/>
              <a:t>enkel</a:t>
            </a:r>
            <a:r>
              <a:rPr lang="en-US" dirty="0" smtClean="0"/>
              <a:t> </a:t>
            </a:r>
            <a:r>
              <a:rPr lang="en-US" dirty="0" err="1" smtClean="0"/>
              <a:t>delegeren</a:t>
            </a:r>
            <a:r>
              <a:rPr lang="en-US" dirty="0" smtClean="0"/>
              <a:t> en is </a:t>
            </a:r>
            <a:r>
              <a:rPr lang="en-US" dirty="0" err="1" smtClean="0"/>
              <a:t>licht</a:t>
            </a:r>
            <a:r>
              <a:rPr lang="en-US" dirty="0" smtClean="0"/>
              <a:t> </a:t>
            </a:r>
            <a:r>
              <a:rPr lang="en-US" dirty="0" err="1" smtClean="0"/>
              <a:t>gekoppeld</a:t>
            </a:r>
            <a:r>
              <a:rPr lang="en-US" dirty="0" smtClean="0"/>
              <a:t> met </a:t>
            </a:r>
            <a:r>
              <a:rPr lang="en-US" dirty="0" err="1" smtClean="0"/>
              <a:t>klassen</a:t>
            </a:r>
            <a:r>
              <a:rPr lang="en-US" dirty="0" smtClean="0"/>
              <a:t> in de </a:t>
            </a:r>
            <a:r>
              <a:rPr lang="en-US" dirty="0" err="1" smtClean="0"/>
              <a:t>domein</a:t>
            </a:r>
            <a:r>
              <a:rPr lang="en-US" dirty="0" smtClean="0"/>
              <a:t> </a:t>
            </a:r>
            <a:r>
              <a:rPr lang="en-US" dirty="0" err="1" smtClean="0"/>
              <a:t>laag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Diagrams</a:t>
            </a:r>
            <a:endParaRPr lang="en-US" dirty="0"/>
          </a:p>
        </p:txBody>
      </p:sp>
      <p:pic>
        <p:nvPicPr>
          <p:cNvPr id="4" name="Content Placeholder 3" descr="ViewOrderDetails.png"/>
          <p:cNvPicPr>
            <a:picLocks noGrp="1" noChangeAspect="1"/>
          </p:cNvPicPr>
          <p:nvPr>
            <p:ph idx="1"/>
          </p:nvPr>
        </p:nvPicPr>
        <p:blipFill>
          <a:blip r:embed="rId3"/>
          <a:srcRect t="-1622" b="-1622"/>
          <a:stretch>
            <a:fillRect/>
          </a:stretch>
        </p:blipFill>
        <p:spPr/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Rollenverdeling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Lead Designer = Kenny</a:t>
            </a:r>
          </a:p>
          <a:p>
            <a:r>
              <a:rPr lang="en-US" dirty="0" smtClean="0"/>
              <a:t>Lead Tester = </a:t>
            </a:r>
            <a:r>
              <a:rPr lang="en-US" dirty="0" err="1" smtClean="0"/>
              <a:t>Andrey</a:t>
            </a:r>
            <a:endParaRPr lang="en-US" dirty="0" smtClean="0"/>
          </a:p>
          <a:p>
            <a:r>
              <a:rPr lang="en-US" dirty="0" smtClean="0"/>
              <a:t>Lead Domain </a:t>
            </a:r>
            <a:r>
              <a:rPr lang="en-US" dirty="0" err="1" smtClean="0"/>
              <a:t>Modeller</a:t>
            </a:r>
            <a:r>
              <a:rPr lang="en-US" dirty="0" smtClean="0"/>
              <a:t> = Jonathan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Sequence Diagram – </a:t>
            </a:r>
            <a:r>
              <a:rPr lang="en-US" dirty="0" err="1" smtClean="0"/>
              <a:t>GetOrderDetails</a:t>
            </a:r>
            <a:r>
              <a:rPr lang="en-US" dirty="0" smtClean="0"/>
              <a:t> Use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Information Expert</a:t>
            </a:r>
          </a:p>
          <a:p>
            <a:r>
              <a:rPr lang="en-US" dirty="0" smtClean="0"/>
              <a:t>Schedule </a:t>
            </a:r>
            <a:r>
              <a:rPr lang="en-US" dirty="0" err="1" smtClean="0"/>
              <a:t>kent</a:t>
            </a:r>
            <a:r>
              <a:rPr lang="en-US" dirty="0" smtClean="0"/>
              <a:t> de </a:t>
            </a:r>
            <a:r>
              <a:rPr lang="en-US" dirty="0" err="1" smtClean="0"/>
              <a:t>toestanden</a:t>
            </a:r>
            <a:r>
              <a:rPr lang="en-US" dirty="0" smtClean="0"/>
              <a:t> van </a:t>
            </a:r>
            <a:r>
              <a:rPr lang="en-US" dirty="0" err="1" smtClean="0"/>
              <a:t>alle</a:t>
            </a:r>
            <a:r>
              <a:rPr lang="en-US" dirty="0" smtClean="0"/>
              <a:t> scheduled orders</a:t>
            </a:r>
          </a:p>
          <a:p>
            <a:r>
              <a:rPr lang="en-US" dirty="0" err="1" smtClean="0"/>
              <a:t>CMCSystem</a:t>
            </a:r>
            <a:r>
              <a:rPr lang="en-US" dirty="0" smtClean="0"/>
              <a:t> </a:t>
            </a:r>
            <a:r>
              <a:rPr lang="en-US" dirty="0" err="1" smtClean="0"/>
              <a:t>weet</a:t>
            </a:r>
            <a:r>
              <a:rPr lang="en-US" dirty="0" smtClean="0"/>
              <a:t> </a:t>
            </a:r>
            <a:r>
              <a:rPr lang="en-US" dirty="0" err="1" smtClean="0"/>
              <a:t>wie</a:t>
            </a:r>
            <a:r>
              <a:rPr lang="en-US" dirty="0" smtClean="0"/>
              <a:t> </a:t>
            </a:r>
            <a:r>
              <a:rPr lang="en-US" dirty="0" err="1" smtClean="0"/>
              <a:t>zijn</a:t>
            </a:r>
            <a:r>
              <a:rPr lang="en-US" dirty="0" smtClean="0"/>
              <a:t> orders </a:t>
            </a:r>
            <a:r>
              <a:rPr lang="en-US" dirty="0" err="1" smtClean="0"/>
              <a:t>opvraagt</a:t>
            </a:r>
            <a:r>
              <a:rPr lang="en-US" dirty="0" smtClean="0"/>
              <a:t> en </a:t>
            </a:r>
            <a:r>
              <a:rPr lang="en-US" dirty="0" err="1" smtClean="0"/>
              <a:t>kan</a:t>
            </a:r>
            <a:r>
              <a:rPr lang="en-US" dirty="0" smtClean="0"/>
              <a:t> </a:t>
            </a:r>
            <a:r>
              <a:rPr lang="en-US" dirty="0" err="1" smtClean="0"/>
              <a:t>dus</a:t>
            </a:r>
            <a:r>
              <a:rPr lang="en-US" dirty="0" smtClean="0"/>
              <a:t> de </a:t>
            </a:r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relevante</a:t>
            </a:r>
            <a:r>
              <a:rPr lang="en-US" dirty="0" smtClean="0"/>
              <a:t> orders </a:t>
            </a:r>
            <a:r>
              <a:rPr lang="en-US" dirty="0" err="1" smtClean="0"/>
              <a:t>verwijderen</a:t>
            </a: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Diagrams</a:t>
            </a:r>
            <a:endParaRPr lang="en-US" dirty="0"/>
          </a:p>
        </p:txBody>
      </p:sp>
      <p:pic>
        <p:nvPicPr>
          <p:cNvPr id="4" name="Content Placeholder 3" descr="AdaptSchedulingAlgorithm.png"/>
          <p:cNvPicPr>
            <a:picLocks noGrp="1" noChangeAspect="1"/>
          </p:cNvPicPr>
          <p:nvPr>
            <p:ph idx="1"/>
          </p:nvPr>
        </p:nvPicPr>
        <p:blipFill>
          <a:blip r:embed="rId3"/>
          <a:srcRect t="-24662" b="-24662"/>
          <a:stretch>
            <a:fillRect/>
          </a:stretch>
        </p:blipFill>
        <p:spPr/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Eclipse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Design - </a:t>
            </a:r>
            <a:r>
              <a:rPr lang="nl-BE" dirty="0" err="1" smtClean="0"/>
              <a:t>Carparts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 smtClean="0"/>
              <a:t>Polymorphism</a:t>
            </a:r>
            <a:endParaRPr lang="nl-BE" dirty="0" smtClean="0"/>
          </a:p>
          <a:p>
            <a:pPr lvl="1"/>
            <a:r>
              <a:rPr lang="nl-BE" dirty="0" err="1" smtClean="0"/>
              <a:t>Carpart</a:t>
            </a:r>
            <a:r>
              <a:rPr lang="nl-BE" dirty="0" smtClean="0"/>
              <a:t> kent Workstation</a:t>
            </a:r>
          </a:p>
          <a:p>
            <a:r>
              <a:rPr lang="nl-BE" dirty="0" err="1" smtClean="0"/>
              <a:t>carpartsSet</a:t>
            </a:r>
            <a:endParaRPr lang="nl-BE" dirty="0" smtClean="0"/>
          </a:p>
          <a:p>
            <a:pPr lvl="1"/>
            <a:r>
              <a:rPr lang="nl-BE" dirty="0" err="1" smtClean="0"/>
              <a:t>Wrapper-class</a:t>
            </a:r>
            <a:r>
              <a:rPr lang="nl-BE" dirty="0" smtClean="0"/>
              <a:t> rond </a:t>
            </a:r>
            <a:r>
              <a:rPr lang="nl-BE" dirty="0" err="1" smtClean="0"/>
              <a:t>hashSet</a:t>
            </a:r>
            <a:endParaRPr lang="nl-BE" dirty="0" smtClean="0"/>
          </a:p>
          <a:p>
            <a:r>
              <a:rPr lang="nl-BE" dirty="0" smtClean="0"/>
              <a:t>Een nieuwe </a:t>
            </a:r>
            <a:r>
              <a:rPr lang="nl-BE" dirty="0" err="1" smtClean="0"/>
              <a:t>carpart</a:t>
            </a:r>
            <a:r>
              <a:rPr lang="nl-BE" dirty="0" smtClean="0"/>
              <a:t> kan zonder meer toegevoegd worden</a:t>
            </a:r>
            <a:endParaRPr lang="nl-BE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Restrictions</a:t>
            </a:r>
            <a:endParaRPr lang="en-US" dirty="0"/>
          </a:p>
        </p:txBody>
      </p:sp>
      <p:pic>
        <p:nvPicPr>
          <p:cNvPr id="4" name="Content Placeholder 3" descr="Restrictions_Detail.png"/>
          <p:cNvPicPr>
            <a:picLocks noGrp="1" noChangeAspect="1"/>
          </p:cNvPicPr>
          <p:nvPr>
            <p:ph idx="1"/>
          </p:nvPr>
        </p:nvPicPr>
        <p:blipFill>
          <a:blip r:embed="rId3"/>
          <a:srcRect t="-12817" b="-12817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Restrictions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PATTERN : Chain Of Responsibility </a:t>
            </a:r>
          </a:p>
          <a:p>
            <a:r>
              <a:rPr lang="en-US" dirty="0" err="1" smtClean="0"/>
              <a:t>Logica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het </a:t>
            </a:r>
            <a:r>
              <a:rPr lang="en-US" dirty="0" err="1" smtClean="0"/>
              <a:t>nagaan</a:t>
            </a:r>
            <a:r>
              <a:rPr lang="en-US" dirty="0" smtClean="0"/>
              <a:t> of </a:t>
            </a:r>
            <a:r>
              <a:rPr lang="en-US" dirty="0" err="1" smtClean="0"/>
              <a:t>alle</a:t>
            </a:r>
            <a:r>
              <a:rPr lang="en-US" dirty="0" smtClean="0"/>
              <a:t> restrictions </a:t>
            </a:r>
            <a:r>
              <a:rPr lang="en-US" dirty="0" err="1" smtClean="0"/>
              <a:t>voldaan</a:t>
            </a:r>
            <a:r>
              <a:rPr lang="en-US" dirty="0" smtClean="0"/>
              <a:t> </a:t>
            </a:r>
            <a:r>
              <a:rPr lang="en-US" dirty="0" err="1" smtClean="0"/>
              <a:t>zijn</a:t>
            </a:r>
            <a:r>
              <a:rPr lang="en-US" dirty="0" smtClean="0"/>
              <a:t> </a:t>
            </a:r>
            <a:r>
              <a:rPr lang="en-US" dirty="0" err="1" smtClean="0"/>
              <a:t>moet</a:t>
            </a:r>
            <a:r>
              <a:rPr lang="en-US" dirty="0" smtClean="0"/>
              <a:t> nu </a:t>
            </a:r>
            <a:r>
              <a:rPr lang="en-US" dirty="0" err="1" smtClean="0"/>
              <a:t>niet</a:t>
            </a:r>
            <a:r>
              <a:rPr lang="en-US" dirty="0" smtClean="0"/>
              <a:t> in </a:t>
            </a:r>
            <a:r>
              <a:rPr lang="en-US" dirty="0" err="1" smtClean="0"/>
              <a:t>OrderSpecification</a:t>
            </a:r>
            <a:r>
              <a:rPr lang="en-US" dirty="0" smtClean="0"/>
              <a:t> </a:t>
            </a:r>
            <a:r>
              <a:rPr lang="en-US" dirty="0" err="1" smtClean="0"/>
              <a:t>zitten</a:t>
            </a:r>
            <a:endParaRPr lang="en-US" dirty="0" smtClean="0"/>
          </a:p>
          <a:p>
            <a:r>
              <a:rPr lang="en-US" dirty="0" smtClean="0"/>
              <a:t>GRASP : </a:t>
            </a:r>
            <a:r>
              <a:rPr lang="en-US" dirty="0" err="1" smtClean="0"/>
              <a:t>Hoge</a:t>
            </a:r>
            <a:r>
              <a:rPr lang="en-US" dirty="0" smtClean="0"/>
              <a:t> </a:t>
            </a:r>
            <a:r>
              <a:rPr lang="en-US" dirty="0" err="1" smtClean="0"/>
              <a:t>cohesie</a:t>
            </a:r>
            <a:r>
              <a:rPr lang="en-US" dirty="0" smtClean="0"/>
              <a:t> in </a:t>
            </a:r>
            <a:r>
              <a:rPr lang="en-US" dirty="0" err="1" smtClean="0"/>
              <a:t>OrderSpecification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neveneffect</a:t>
            </a:r>
            <a:endParaRPr lang="en-US" dirty="0" smtClean="0"/>
          </a:p>
          <a:p>
            <a:r>
              <a:rPr lang="en-US" dirty="0" err="1" smtClean="0"/>
              <a:t>Makkelijk</a:t>
            </a:r>
            <a:r>
              <a:rPr lang="en-US" dirty="0" smtClean="0"/>
              <a:t> </a:t>
            </a:r>
            <a:r>
              <a:rPr lang="en-US" dirty="0" err="1" smtClean="0"/>
              <a:t>nieuwe</a:t>
            </a:r>
            <a:r>
              <a:rPr lang="en-US" dirty="0" smtClean="0"/>
              <a:t> </a:t>
            </a:r>
            <a:r>
              <a:rPr lang="en-US" dirty="0" err="1" smtClean="0"/>
              <a:t>soorten</a:t>
            </a:r>
            <a:r>
              <a:rPr lang="en-US" dirty="0" smtClean="0"/>
              <a:t> </a:t>
            </a:r>
            <a:r>
              <a:rPr lang="en-US" dirty="0" err="1" smtClean="0"/>
              <a:t>restricties</a:t>
            </a:r>
            <a:r>
              <a:rPr lang="en-US" dirty="0" smtClean="0"/>
              <a:t> </a:t>
            </a:r>
            <a:r>
              <a:rPr lang="en-US" dirty="0" err="1" smtClean="0"/>
              <a:t>toevoegen</a:t>
            </a:r>
            <a:r>
              <a:rPr lang="en-US" dirty="0" smtClean="0"/>
              <a:t> </a:t>
            </a:r>
            <a:r>
              <a:rPr lang="en-US" dirty="0" err="1" smtClean="0"/>
              <a:t>dankzij</a:t>
            </a:r>
            <a:r>
              <a:rPr lang="en-US" dirty="0" smtClean="0"/>
              <a:t> Polymorphism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Assembly Line</a:t>
            </a:r>
            <a:endParaRPr lang="en-US" dirty="0"/>
          </a:p>
        </p:txBody>
      </p:sp>
      <p:pic>
        <p:nvPicPr>
          <p:cNvPr id="4" name="Content Placeholder 3" descr="AssemblyLine_Detail.png"/>
          <p:cNvPicPr>
            <a:picLocks noGrp="1" noChangeAspect="1"/>
          </p:cNvPicPr>
          <p:nvPr>
            <p:ph idx="1"/>
          </p:nvPr>
        </p:nvPicPr>
        <p:blipFill>
          <a:blip r:embed="rId3"/>
          <a:srcRect t="-1859" b="-1859"/>
          <a:stretch>
            <a:fillRect/>
          </a:stretch>
        </p:blipFill>
        <p:spPr/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Assembly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Indirection</a:t>
            </a:r>
          </a:p>
          <a:p>
            <a:r>
              <a:rPr lang="en-US" dirty="0" smtClean="0"/>
              <a:t>Workstation </a:t>
            </a:r>
            <a:r>
              <a:rPr lang="en-US" dirty="0" err="1" smtClean="0"/>
              <a:t>kent</a:t>
            </a:r>
            <a:r>
              <a:rPr lang="en-US" dirty="0" smtClean="0"/>
              <a:t> </a:t>
            </a:r>
            <a:r>
              <a:rPr lang="en-US" dirty="0" err="1" smtClean="0"/>
              <a:t>zijn</a:t>
            </a:r>
            <a:r>
              <a:rPr lang="en-US" dirty="0" smtClean="0"/>
              <a:t> Car </a:t>
            </a:r>
            <a:r>
              <a:rPr lang="en-US" dirty="0" smtClean="0">
                <a:sym typeface="Wingdings"/>
              </a:rPr>
              <a:t> Car </a:t>
            </a:r>
            <a:r>
              <a:rPr lang="en-US" dirty="0" err="1" smtClean="0">
                <a:sym typeface="Wingdings"/>
              </a:rPr>
              <a:t>kent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zijn</a:t>
            </a:r>
            <a:r>
              <a:rPr lang="en-US" dirty="0" smtClean="0">
                <a:sym typeface="Wingdings"/>
              </a:rPr>
              <a:t> Order  Order </a:t>
            </a:r>
            <a:r>
              <a:rPr lang="en-US" dirty="0" err="1" smtClean="0">
                <a:sym typeface="Wingdings"/>
              </a:rPr>
              <a:t>kent</a:t>
            </a:r>
            <a:r>
              <a:rPr lang="en-US" dirty="0" smtClean="0">
                <a:sym typeface="Wingdings"/>
              </a:rPr>
              <a:t> de </a:t>
            </a:r>
            <a:r>
              <a:rPr lang="en-US" dirty="0" err="1" smtClean="0">
                <a:sym typeface="Wingdings"/>
              </a:rPr>
              <a:t>CarParts</a:t>
            </a:r>
            <a:r>
              <a:rPr lang="en-US" dirty="0" smtClean="0">
                <a:sym typeface="Wingdings"/>
              </a:rPr>
              <a:t>  </a:t>
            </a:r>
            <a:r>
              <a:rPr lang="en-US" dirty="0" err="1" smtClean="0">
                <a:sym typeface="Wingdings"/>
              </a:rPr>
              <a:t>CarParts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weten</a:t>
            </a:r>
            <a:r>
              <a:rPr lang="en-US" dirty="0" smtClean="0">
                <a:sym typeface="Wingdings"/>
              </a:rPr>
              <a:t> in </a:t>
            </a:r>
            <a:r>
              <a:rPr lang="en-US" dirty="0" err="1" smtClean="0">
                <a:sym typeface="Wingdings"/>
              </a:rPr>
              <a:t>welke</a:t>
            </a:r>
            <a:r>
              <a:rPr lang="en-US" dirty="0" smtClean="0">
                <a:sym typeface="Wingdings"/>
              </a:rPr>
              <a:t> workstation </a:t>
            </a:r>
            <a:r>
              <a:rPr lang="en-US" dirty="0" err="1" smtClean="0">
                <a:sym typeface="Wingdings"/>
              </a:rPr>
              <a:t>ze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kunnen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geinstalleerd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worden</a:t>
            </a:r>
            <a:endParaRPr lang="en-US" dirty="0" smtClean="0">
              <a:sym typeface="Wingdings"/>
            </a:endParaRPr>
          </a:p>
          <a:p>
            <a:pPr>
              <a:buNone/>
            </a:pPr>
            <a:endParaRPr lang="en-US" dirty="0" smtClean="0">
              <a:sym typeface="Wingdings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Assembly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Polymorphism / Protected Variations</a:t>
            </a:r>
          </a:p>
          <a:p>
            <a:r>
              <a:rPr lang="en-US" dirty="0" err="1" smtClean="0"/>
              <a:t>Verschillende</a:t>
            </a:r>
            <a:r>
              <a:rPr lang="en-US" dirty="0" smtClean="0"/>
              <a:t> subtypes van Workstation</a:t>
            </a:r>
          </a:p>
          <a:p>
            <a:r>
              <a:rPr lang="en-US" dirty="0" err="1" smtClean="0"/>
              <a:t>Gelijkaardige</a:t>
            </a:r>
            <a:r>
              <a:rPr lang="en-US" dirty="0" smtClean="0"/>
              <a:t>, </a:t>
            </a:r>
            <a:r>
              <a:rPr lang="en-US" dirty="0" err="1" smtClean="0"/>
              <a:t>maar</a:t>
            </a:r>
            <a:r>
              <a:rPr lang="en-US" dirty="0" smtClean="0"/>
              <a:t> </a:t>
            </a:r>
            <a:r>
              <a:rPr lang="en-US" dirty="0" err="1" smtClean="0"/>
              <a:t>varierende</a:t>
            </a:r>
            <a:r>
              <a:rPr lang="en-US" dirty="0" smtClean="0"/>
              <a:t>, </a:t>
            </a:r>
            <a:r>
              <a:rPr lang="en-US" dirty="0" err="1" smtClean="0"/>
              <a:t>functionaliteit</a:t>
            </a:r>
            <a:r>
              <a:rPr lang="en-US" dirty="0" smtClean="0"/>
              <a:t> </a:t>
            </a:r>
            <a:r>
              <a:rPr lang="en-US" dirty="0" err="1" smtClean="0"/>
              <a:t>kan</a:t>
            </a:r>
            <a:r>
              <a:rPr lang="en-US" dirty="0" smtClean="0"/>
              <a:t> in de </a:t>
            </a:r>
            <a:r>
              <a:rPr lang="en-US" dirty="0" err="1" smtClean="0"/>
              <a:t>toekomst</a:t>
            </a:r>
            <a:r>
              <a:rPr lang="en-US" dirty="0" smtClean="0"/>
              <a:t> </a:t>
            </a:r>
            <a:r>
              <a:rPr lang="en-US" dirty="0" err="1" smtClean="0"/>
              <a:t>gemakkelijk</a:t>
            </a:r>
            <a:r>
              <a:rPr lang="en-US" dirty="0" smtClean="0"/>
              <a:t> </a:t>
            </a:r>
            <a:r>
              <a:rPr lang="en-US" dirty="0" err="1" smtClean="0"/>
              <a:t>toegevoegd</a:t>
            </a:r>
            <a:r>
              <a:rPr lang="en-US" dirty="0" smtClean="0"/>
              <a:t> </a:t>
            </a:r>
            <a:r>
              <a:rPr lang="en-US" dirty="0" err="1" smtClean="0"/>
              <a:t>worden</a:t>
            </a:r>
            <a:r>
              <a:rPr lang="en-US" dirty="0" smtClean="0"/>
              <a:t>, </a:t>
            </a:r>
            <a:r>
              <a:rPr lang="en-US" dirty="0" err="1" smtClean="0"/>
              <a:t>zonder</a:t>
            </a:r>
            <a:r>
              <a:rPr lang="en-US" dirty="0" smtClean="0"/>
              <a:t> op </a:t>
            </a:r>
            <a:r>
              <a:rPr lang="en-US" dirty="0" err="1" smtClean="0"/>
              <a:t>verschillende</a:t>
            </a:r>
            <a:r>
              <a:rPr lang="en-US" dirty="0" smtClean="0"/>
              <a:t> </a:t>
            </a:r>
            <a:r>
              <a:rPr lang="en-US" dirty="0" err="1" smtClean="0"/>
              <a:t>plaatsen</a:t>
            </a:r>
            <a:r>
              <a:rPr lang="en-US" dirty="0" smtClean="0"/>
              <a:t> </a:t>
            </a:r>
            <a:r>
              <a:rPr lang="en-US" dirty="0" err="1" smtClean="0"/>
              <a:t>aanpassingen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moeten</a:t>
            </a:r>
            <a:r>
              <a:rPr lang="en-US" dirty="0" smtClean="0"/>
              <a:t> </a:t>
            </a:r>
            <a:r>
              <a:rPr lang="en-US" dirty="0" err="1" smtClean="0"/>
              <a:t>maken</a:t>
            </a:r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</a:t>
            </a:r>
            <a:r>
              <a:rPr lang="en-US" dirty="0" err="1" smtClean="0"/>
              <a:t>SchedulingAlgorithm</a:t>
            </a:r>
            <a:endParaRPr lang="en-US" dirty="0"/>
          </a:p>
        </p:txBody>
      </p:sp>
      <p:pic>
        <p:nvPicPr>
          <p:cNvPr id="4" name="Content Placeholder 3" descr="SchedulingAlgorithm_Detail.png"/>
          <p:cNvPicPr>
            <a:picLocks noGrp="1" noChangeAspect="1"/>
          </p:cNvPicPr>
          <p:nvPr>
            <p:ph idx="1"/>
          </p:nvPr>
        </p:nvPicPr>
        <p:blipFill>
          <a:blip r:embed="rId3"/>
          <a:srcRect t="-43873" b="-43873"/>
          <a:stretch>
            <a:fillRect/>
          </a:stretch>
        </p:blipFill>
        <p:spPr/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401</Words>
  <Application>Microsoft Office PowerPoint</Application>
  <PresentationFormat>Diavoorstelling (4:3)</PresentationFormat>
  <Paragraphs>90</Paragraphs>
  <Slides>22</Slides>
  <Notes>22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22</vt:i4>
      </vt:variant>
    </vt:vector>
  </HeadingPairs>
  <TitlesOfParts>
    <vt:vector size="23" baseType="lpstr">
      <vt:lpstr>Office Theme</vt:lpstr>
      <vt:lpstr>SWOP – Iteratie 2</vt:lpstr>
      <vt:lpstr>Rollenverdeling</vt:lpstr>
      <vt:lpstr>Design - Carparts</vt:lpstr>
      <vt:lpstr>Design - Restrictions</vt:lpstr>
      <vt:lpstr>Design - Restrictions</vt:lpstr>
      <vt:lpstr>Design – Assembly Line</vt:lpstr>
      <vt:lpstr>Design – Assembly Line</vt:lpstr>
      <vt:lpstr>Design – Assembly Line</vt:lpstr>
      <vt:lpstr>Design - SchedulingAlgorithm</vt:lpstr>
      <vt:lpstr>Design - SchedulingAlgorithm</vt:lpstr>
      <vt:lpstr>Design - OrderSpecification</vt:lpstr>
      <vt:lpstr>Design - OrderSpecification</vt:lpstr>
      <vt:lpstr>Design - Users</vt:lpstr>
      <vt:lpstr>Design - Users</vt:lpstr>
      <vt:lpstr>Design – CMCSystem / SystemController</vt:lpstr>
      <vt:lpstr>Design – SystemController</vt:lpstr>
      <vt:lpstr>Design - CMCSystem</vt:lpstr>
      <vt:lpstr>Design – CMCSystem/SystemController</vt:lpstr>
      <vt:lpstr>Sequence Diagrams</vt:lpstr>
      <vt:lpstr>Sequence Diagram – GetOrderDetails Use Case</vt:lpstr>
      <vt:lpstr>Sequence Diagrams</vt:lpstr>
      <vt:lpstr>Testing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SWOP – Iteratie 2</dc:title>
  <dc:creator>Wonne Joosen</dc:creator>
  <cp:lastModifiedBy>Kenny</cp:lastModifiedBy>
  <cp:revision>12</cp:revision>
  <dcterms:created xsi:type="dcterms:W3CDTF">2014-04-30T09:18:08Z</dcterms:created>
  <dcterms:modified xsi:type="dcterms:W3CDTF">2014-04-30T12:12:33Z</dcterms:modified>
</cp:coreProperties>
</file>

<file path=docProps/thumbnail.jpeg>
</file>